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AE8F0"/>
    <a:srgbClr val="ACD2FE"/>
    <a:srgbClr val="E2EEEE"/>
    <a:srgbClr val="9EC4C5"/>
    <a:srgbClr val="FCE2D4"/>
    <a:srgbClr val="CDE1E1"/>
    <a:srgbClr val="9EC5C6"/>
    <a:srgbClr val="FECE54"/>
    <a:srgbClr val="EB6A27"/>
    <a:srgbClr val="FEE9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89" d="100"/>
          <a:sy n="89" d="100"/>
        </p:scale>
        <p:origin x="3384" y="-44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629D9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1204" y="9128055"/>
            <a:ext cx="2701412" cy="1800220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7024978"/>
            <a:ext cx="2708606" cy="180501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32817" y="4928057"/>
            <a:ext cx="2716442" cy="181023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Inserisci qui i tuoi dati di riferimento!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Inserisci qui le tue condizioni promozionali!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054762" y="5528631"/>
            <a:ext cx="2122075" cy="120379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Repuk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Soft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A5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AP808172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Quaderno nel formato A5 in pelle PU riciclata, copertina morbida con 80 fogli in carta riciclata a righe, segnalibro ed elastico in colore coordinato.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49259" y="9721146"/>
            <a:ext cx="2103640" cy="104259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Refelt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Note A5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AP808171 </a:t>
            </a:r>
            <a:endParaRPr lang="hu-HU" sz="8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/>
              <a:t>Quaderno formato A5 in feltro RPET con 80 fogli in carta riciclata a righe, segnalibro, elastico in gomma e portapenne.</a:t>
            </a:r>
            <a:endParaRPr lang="hu-HU" sz="1000" dirty="0"/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049259" y="7642546"/>
            <a:ext cx="2166880" cy="104259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Refelt</a:t>
            </a: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Meet A5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AP808273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Cartella portadocumenti formato A5 in feltro RPET con tasca frontale, varie tasche interne e blocco note da 20 fogli in carta riciclata a righe.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82" b="11801"/>
          <a:stretch/>
        </p:blipFill>
        <p:spPr>
          <a:xfrm>
            <a:off x="-4" y="541273"/>
            <a:ext cx="5759454" cy="318244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629D9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80284" y="3692455"/>
            <a:ext cx="5604698" cy="224950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GB" sz="14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Garantisci visibilità al tuo marchio in ogni spazio di lavoro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3937043"/>
            <a:ext cx="505432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Assisti i tuoi clienti nella personalizzazione della loro postazione di lavoro e nel circondarsi di accessori moderni ed eleganti. Scopri quali sono i prodotti ideali e fai in modo che il tuo marchio entri a far parte delle attività lavorative di tutti i giorni.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155115" y="12926251"/>
            <a:ext cx="1956977" cy="155472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Cabsly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Plus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AP864062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Set cavi di cavi USB in plastica ecologica di paglia di grano e caricatore rapido wireless (15W), contenuti in una custodia magnetica in bambù e cinturino. Il set comprende cavo USB-C con adattatori USB, micro USB e Lightning.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2891610"/>
            <a:ext cx="1594644" cy="108741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Wrest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AP864081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Tappetino per mouse in RPET con poggia polso ergonomico e base antiscivolo in gomma.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127180" y="12925588"/>
            <a:ext cx="157942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CreaNote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Plus A6 Seed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AP716881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Quaderno con copertina in carta di seme e interno personalizzabile.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206241"/>
            <a:ext cx="1628633" cy="161813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206241"/>
            <a:ext cx="1628633" cy="161813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206241"/>
            <a:ext cx="1628633" cy="161813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8" name="Kép 17" descr="A képen kábel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46F5670-EFD8-0C02-38C2-B34A576630B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948" y="11237222"/>
            <a:ext cx="1555313" cy="1555313"/>
          </a:xfrm>
          <a:prstGeom prst="rect">
            <a:avLst/>
          </a:prstGeom>
        </p:spPr>
      </p:pic>
      <p:pic>
        <p:nvPicPr>
          <p:cNvPr id="21" name="Kép 20" descr="A képen képernyőkép, kör, Acélkék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B4C572A5-7B7A-FB75-7416-6FAB3332D24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1269" y="11289842"/>
            <a:ext cx="1450071" cy="1450071"/>
          </a:xfrm>
          <a:prstGeom prst="rect">
            <a:avLst/>
          </a:prstGeom>
        </p:spPr>
      </p:pic>
      <p:pic>
        <p:nvPicPr>
          <p:cNvPr id="23" name="Kép 22" descr="A képen virág, rajz, növény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8B649E1-08C3-DC1A-4E83-B04B86DC1F9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180" y="11249771"/>
            <a:ext cx="1530211" cy="1530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6622</TotalTime>
  <Words>261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153</cp:revision>
  <cp:lastPrinted>2020-10-14T10:13:42Z</cp:lastPrinted>
  <dcterms:created xsi:type="dcterms:W3CDTF">2020-04-21T06:52:21Z</dcterms:created>
  <dcterms:modified xsi:type="dcterms:W3CDTF">2025-02-12T09:31:53Z</dcterms:modified>
  <cp:category/>
</cp:coreProperties>
</file>